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7" r:id="rId3"/>
    <p:sldId id="266" r:id="rId4"/>
    <p:sldId id="261" r:id="rId5"/>
    <p:sldId id="257" r:id="rId6"/>
    <p:sldId id="265" r:id="rId7"/>
    <p:sldId id="258" r:id="rId8"/>
    <p:sldId id="259" r:id="rId9"/>
    <p:sldId id="260" r:id="rId10"/>
    <p:sldId id="262" r:id="rId11"/>
    <p:sldId id="263" r:id="rId12"/>
    <p:sldId id="268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542" autoAdjust="0"/>
    <p:restoredTop sz="94660"/>
  </p:normalViewPr>
  <p:slideViewPr>
    <p:cSldViewPr>
      <p:cViewPr varScale="1">
        <p:scale>
          <a:sx n="64" d="100"/>
          <a:sy n="64" d="100"/>
        </p:scale>
        <p:origin x="-126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28" Type="http://schemas.microsoft.com/office/2007/relationships/hdphoto" Target="NUL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ÐÐ°ÑÑÐ¸Ð½ÐºÐ¸ Ð¿Ð¾ Ð·Ð°Ð¿ÑÐ¾ÑÑ ÑÐ¾Ð½ Ð´Ð»Ñ Ð¿ÑÐµÐ·ÐµÐ½ÑÐ°ÑÑ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28596" y="1000108"/>
            <a:ext cx="8286808" cy="2600343"/>
          </a:xfrm>
        </p:spPr>
        <p:txBody>
          <a:bodyPr>
            <a:noAutofit/>
          </a:bodyPr>
          <a:lstStyle/>
          <a:p>
            <a:r>
              <a:rPr lang="uk-UA" sz="3200" dirty="0" err="1" smtClean="0">
                <a:solidFill>
                  <a:srgbClr val="002060"/>
                </a:solidFill>
                <a:latin typeface="Century Schoolbook" pitchFamily="18" charset="0"/>
              </a:rPr>
              <a:t>Інтернет-проект</a:t>
            </a:r>
            <a:r>
              <a:rPr lang="uk-UA" sz="3200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uk-UA" sz="3200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uk-UA" sz="3200" dirty="0" smtClean="0">
                <a:solidFill>
                  <a:srgbClr val="002060"/>
                </a:solidFill>
                <a:latin typeface="Century Schoolbook" pitchFamily="18" charset="0"/>
              </a:rPr>
              <a:t> обласної Ліги старшокласників</a:t>
            </a:r>
            <a:r>
              <a:rPr lang="uk-UA" sz="3200" b="1" dirty="0" smtClean="0">
                <a:solidFill>
                  <a:srgbClr val="002060"/>
                </a:solidFill>
                <a:latin typeface="Century Schoolbook" pitchFamily="18" charset="0"/>
              </a:rPr>
              <a:t/>
            </a:r>
            <a:br>
              <a:rPr lang="uk-UA" sz="3200" b="1" dirty="0" smtClean="0">
                <a:solidFill>
                  <a:srgbClr val="002060"/>
                </a:solidFill>
                <a:latin typeface="Century Schoolbook" pitchFamily="18" charset="0"/>
              </a:rPr>
            </a:br>
            <a:r>
              <a:rPr lang="uk-UA" sz="3200" b="1" dirty="0" smtClean="0">
                <a:solidFill>
                  <a:srgbClr val="002060"/>
                </a:solidFill>
                <a:latin typeface="Century Schoolbook" pitchFamily="18" charset="0"/>
              </a:rPr>
              <a:t>“Я – свідомий громадянин </a:t>
            </a:r>
            <a:r>
              <a:rPr lang="uk-UA" sz="3200" b="1" dirty="0" err="1" smtClean="0">
                <a:solidFill>
                  <a:srgbClr val="002060"/>
                </a:solidFill>
                <a:latin typeface="Century Schoolbook" pitchFamily="18" charset="0"/>
              </a:rPr>
              <a:t>України”</a:t>
            </a:r>
            <a:endParaRPr lang="ru-RU" sz="3200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643314"/>
            <a:ext cx="6400800" cy="1995486"/>
          </a:xfrm>
        </p:spPr>
        <p:txBody>
          <a:bodyPr>
            <a:normAutofit/>
          </a:bodyPr>
          <a:lstStyle/>
          <a:p>
            <a:r>
              <a:rPr lang="uk-UA" sz="36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endParaRPr lang="uk-UA" sz="36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Відстоюємо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свою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громадянську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позицію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i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Марафон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листів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785950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класу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долучилися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Всесвітнього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Марафону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написання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листів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підтримку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чиї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громадянські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права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були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порушені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Його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проводила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правозахисна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організація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Amnesty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International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58" name="Picture 2" descr="http://zoloschool6.ucoz.ua/_nw/5/288479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1714488"/>
            <a:ext cx="4205949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 descr="http://zoloschool6.ucoz.ua/_nw/5/32841587.jpg"/>
          <p:cNvPicPr>
            <a:picLocks noChangeAspect="1" noChangeArrowheads="1"/>
          </p:cNvPicPr>
          <p:nvPr/>
        </p:nvPicPr>
        <p:blipFill>
          <a:blip r:embed="rId4"/>
          <a:srcRect t="15423" r="18382" b="13433"/>
          <a:stretch>
            <a:fillRect/>
          </a:stretch>
        </p:blipFill>
        <p:spPr bwMode="auto">
          <a:xfrm>
            <a:off x="4429124" y="1714488"/>
            <a:ext cx="4342564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929198"/>
            <a:ext cx="8229600" cy="119696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 п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ятикласники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намалювали для цих людей свої долоньки і розфарбували їх яскравими та позитивними кольорами.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:\Книга 2\фото\IMG_20181128_100834.jpg"/>
          <p:cNvPicPr/>
          <p:nvPr/>
        </p:nvPicPr>
        <p:blipFill rotWithShape="1">
          <a:blip r:embed="rId3" cstate="print">
            <a:extLst>
              <a:ext uri="{BEBA8EAE-BF5A-486C-A8C5-ECC9F3942E4B}">
                <a14:imgProps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>
                  <a14:imgLayer r:embed="rId28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 val="0"/>
              </a:ext>
            </a:extLst>
          </a:blip>
          <a:srcRect l="3528" t="27797" r="13495" b="7663"/>
          <a:stretch/>
        </p:blipFill>
        <p:spPr bwMode="auto">
          <a:xfrm>
            <a:off x="1071538" y="642918"/>
            <a:ext cx="7000924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53640926-AAD7-44D8-BBD7-CCE9431645EC}">
              <a14:shadowObscured xmlns:ve="http://schemas.openxmlformats.org/markup-compatibility/2006" xmlns:m="http://schemas.openxmlformats.org/officeDocument/2006/math" xmlns:wp="http://schemas.openxmlformats.org/drawingml/2006/wordprocessingDrawing" xmlns:wne="http://schemas.microsoft.com/office/word/2006/wordml" xmlns:a14="http://schemas.microsoft.com/office/drawing/2010/main" xmlns:wps="http://schemas.microsoft.com/office/word/2010/wordprocessingShape" xmlns:wpi="http://schemas.microsoft.com/office/word/2010/wordprocessingInk" xmlns:wpg="http://schemas.microsoft.com/office/word/2010/wordprocessingGroup" xmlns:w16se="http://schemas.microsoft.com/office/word/2015/wordml/symex" xmlns:w15="http://schemas.microsoft.com/office/word/2012/wordml" xmlns:w14="http://schemas.microsoft.com/office/word/2010/wordml" xmlns:w="http://schemas.openxmlformats.org/wordprocessingml/2006/main" xmlns:w10="urn:schemas-microsoft-com:office:word" xmlns:wp14="http://schemas.microsoft.com/office/word/2010/wordprocessingDrawing" xmlns:v="urn:schemas-microsoft-com:vml" xmlns:o="urn:schemas-microsoft-com:office:office" xmlns:mc="http://schemas.openxmlformats.org/markup-compatibility/2006" xmlns:cx="http://schemas.microsoft.com/office/drawing/2014/chartex" xmlns:wpc="http://schemas.microsoft.com/office/word/2010/wordprocessingCanvas" xmlns="" xmlns:pic="http://schemas.openxmlformats.org/drawingml/2006/picture" xmlns:lc="http://schemas.openxmlformats.org/drawingml/2006/lockedCanvas"/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857231"/>
            <a:ext cx="8229600" cy="178595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Ось такі конкретні прояви учнівської активності, відстоювання власної громадянської позиції сприяють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вихованню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патріотизму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моральності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національної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самосвідомості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формуванню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майбутніх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громадян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України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zoloschool6.ucoz.ua/_nw/5/66324695.jpg"/>
          <p:cNvPicPr>
            <a:picLocks noChangeAspect="1" noChangeArrowheads="1"/>
          </p:cNvPicPr>
          <p:nvPr/>
        </p:nvPicPr>
        <p:blipFill>
          <a:blip r:embed="rId3"/>
          <a:srcRect l="1882" t="16297" b="16649"/>
          <a:stretch>
            <a:fillRect/>
          </a:stretch>
        </p:blipFill>
        <p:spPr bwMode="auto">
          <a:xfrm>
            <a:off x="928662" y="3071810"/>
            <a:ext cx="7447970" cy="29289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Ð¿ÑÐµÐ·ÐµÐ½ÑÐ°ÑÑ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714488"/>
            <a:ext cx="8229600" cy="2928958"/>
          </a:xfrm>
        </p:spPr>
        <p:txBody>
          <a:bodyPr>
            <a:normAutofit/>
          </a:bodyPr>
          <a:lstStyle/>
          <a:p>
            <a:r>
              <a:rPr lang="uk-UA" sz="7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Дякуємо за увагу!</a:t>
            </a:r>
            <a:endParaRPr lang="ru-RU" sz="7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643042" y="3786190"/>
            <a:ext cx="7043758" cy="2339973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ÐÐ°ÑÑÐ¸Ð½ÐºÐ¸ Ð¿Ð¾ Ð·Ð°Ð¿ÑÐ¾ÑÑ ÑÐ¾Ð½ Ð´Ð»Ñ Ð¿ÑÐµÐ·ÐµÐ½ÑÐ°ÑÑÐ¹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785794"/>
            <a:ext cx="8358246" cy="2643206"/>
          </a:xfrm>
        </p:spPr>
        <p:txBody>
          <a:bodyPr>
            <a:normAutofit/>
          </a:bodyPr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Назва проекту: </a:t>
            </a:r>
            <a: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“День</a:t>
            </a:r>
            <a:r>
              <a:rPr lang="uk-UA" sz="4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Гідності та </a:t>
            </a:r>
            <a:r>
              <a:rPr lang="uk-UA" sz="4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Свободи</a:t>
            </a:r>
            <a:r>
              <a:rPr lang="uk-UA" sz="4800" b="1" dirty="0" err="1" smtClean="0">
                <a:solidFill>
                  <a:srgbClr val="0000FF"/>
                </a:solidFill>
              </a:rPr>
              <a:t>”</a:t>
            </a:r>
            <a:endParaRPr lang="ru-RU" sz="4800" dirty="0">
              <a:solidFill>
                <a:srgbClr val="0000FF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3357562"/>
            <a:ext cx="7901014" cy="2768601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Підготували: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0" indent="0"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члени учнівського самоврядування </a:t>
            </a:r>
          </a:p>
          <a:p>
            <a:pPr marL="0" indent="0"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Золотоніської загальноосвітньої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 школи І-ІІІ ступенів </a:t>
            </a: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№6 </a:t>
            </a:r>
          </a:p>
          <a:p>
            <a:pPr marL="0" indent="0"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Золотоніської міської ради Черкаської області</a:t>
            </a:r>
          </a:p>
          <a:p>
            <a:pPr marL="0" indent="0" algn="ctr">
              <a:buNone/>
            </a:pPr>
            <a:endParaRPr lang="uk-UA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uk-UA" b="1" i="1" dirty="0" smtClean="0">
                <a:latin typeface="Times New Roman" pitchFamily="18" charset="0"/>
                <a:cs typeface="Times New Roman" pitchFamily="18" charset="0"/>
              </a:rPr>
              <a:t>Керівник:</a:t>
            </a:r>
          </a:p>
          <a:p>
            <a:pPr algn="ctr">
              <a:buNone/>
            </a:pPr>
            <a:r>
              <a:rPr lang="uk-UA" i="1" dirty="0" smtClean="0">
                <a:latin typeface="Times New Roman" pitchFamily="18" charset="0"/>
                <a:cs typeface="Times New Roman" pitchFamily="18" charset="0"/>
              </a:rPr>
              <a:t>Карпенко І.М., педагог-організатор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14546" y="274638"/>
            <a:ext cx="4714908" cy="1143000"/>
          </a:xfrm>
        </p:spPr>
        <p:txBody>
          <a:bodyPr/>
          <a:lstStyle/>
          <a:p>
            <a:r>
              <a:rPr lang="uk-UA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Гідність 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357299"/>
            <a:ext cx="8258204" cy="1285883"/>
          </a:xfrm>
        </p:spPr>
        <p:txBody>
          <a:bodyPr>
            <a:no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е особливе моральне ставлення людини до самої себе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, інших людей,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до суспільства, в якому визнається цінність 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кожної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особистості.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 21 листопада в 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ять про доленосні революційні події початку ХХІ століття в Україні відзначається День Гідності та Свободи.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26" y="3857628"/>
            <a:ext cx="3863636" cy="24611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6000792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Сьогодні, як ніколи, в суспільстві гостро постає проблема відродження вічних рис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національної самосвідомості та гідності.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Тому в нашій школі проводиться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робота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щодо виховання гідних громадян України. </a:t>
            </a: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Значна роль у цьому належить  учнівському самоврядуванню. Адже  в нашій школі творча, активна і патріотична молодь!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 descr="http://zoloschool6.ucoz.ua/_nw/5/24794846.jpg"/>
          <p:cNvPicPr>
            <a:picLocks noChangeAspect="1" noChangeArrowheads="1"/>
          </p:cNvPicPr>
          <p:nvPr/>
        </p:nvPicPr>
        <p:blipFill>
          <a:blip r:embed="rId3" cstate="print"/>
          <a:srcRect t="4256"/>
          <a:stretch>
            <a:fillRect/>
          </a:stretch>
        </p:blipFill>
        <p:spPr bwMode="auto">
          <a:xfrm>
            <a:off x="1714480" y="1928802"/>
            <a:ext cx="5609407" cy="30219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274638"/>
            <a:ext cx="8043890" cy="796908"/>
          </a:xfrm>
        </p:spPr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Виховна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година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4286256"/>
            <a:ext cx="8472518" cy="21431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Під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час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тематичної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виховної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години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«Хочу бути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людиною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 дев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ятикласники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уявили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б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хотіли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колекції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метафоричних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світлин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вибрали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асоціюються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словом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Гідність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»;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прокоментували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відеозвернення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ведучої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телеканалу «1+1»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Наталії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Мосейчук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вона привернула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увагу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до теми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гідності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історії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наведені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учнями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наочно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продемонстрували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: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серед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гідних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людей!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http://zoloschool6.ucoz.ua/_nw/5/626121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5984" y="1357298"/>
            <a:ext cx="4951525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9144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14884"/>
            <a:ext cx="8043890" cy="15001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Старшокласники разом з педагогом-організатором створили смислову хмаринку  «Гідність – це…», 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наприкінці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всі разом виробили основні риси і принципи гідної людини.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1506" name="Picture 2" descr="http://zoloschool6.ucoz.ua/_nw/5/87996948.jpg"/>
          <p:cNvPicPr>
            <a:picLocks noChangeAspect="1" noChangeArrowheads="1"/>
          </p:cNvPicPr>
          <p:nvPr/>
        </p:nvPicPr>
        <p:blipFill>
          <a:blip r:embed="rId3"/>
          <a:srcRect t="15517" b="21120"/>
          <a:stretch>
            <a:fillRect/>
          </a:stretch>
        </p:blipFill>
        <p:spPr bwMode="auto">
          <a:xfrm>
            <a:off x="1214414" y="1071546"/>
            <a:ext cx="6841280" cy="32305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Мистецька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акція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572008"/>
            <a:ext cx="8229600" cy="1857388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акції «Наша Гідність» взяли участь юні художники 5-9 класів. Вони розфарбували кожну букву слова «Гідність» різними символами, орнаментами, кольорами, ніби «оживляючи» їх, вкладаючи в кожну певне смислове та емоційне навантаження. 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http://zoloschool6.ucoz.ua/_nw/5/64605590.jpg"/>
          <p:cNvPicPr>
            <a:picLocks noChangeAspect="1" noChangeArrowheads="1"/>
          </p:cNvPicPr>
          <p:nvPr/>
        </p:nvPicPr>
        <p:blipFill>
          <a:blip r:embed="rId3" cstate="print"/>
          <a:srcRect l="3756" t="8451" r="4223"/>
          <a:stretch>
            <a:fillRect/>
          </a:stretch>
        </p:blipFill>
        <p:spPr bwMode="auto">
          <a:xfrm>
            <a:off x="1643042" y="1285860"/>
            <a:ext cx="2315740" cy="30718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366" name="Picture 6" descr="http://zoloschool6.ucoz.ua/_nw/5/9143597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1214422"/>
            <a:ext cx="2348408" cy="31312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643446"/>
            <a:ext cx="8229600" cy="1500198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Мистецька акція допомогла учням не лише краще зрозуміти важливе і значиме  для України та українців поняття  гідності, а й висловити свої патріотичні почуття.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://zoloschool6.ucoz.ua/_nw/5/00840262.jpg"/>
          <p:cNvPicPr>
            <a:picLocks noChangeAspect="1" noChangeArrowheads="1"/>
          </p:cNvPicPr>
          <p:nvPr/>
        </p:nvPicPr>
        <p:blipFill>
          <a:blip r:embed="rId3"/>
          <a:srcRect t="25302" b="13251"/>
          <a:stretch>
            <a:fillRect/>
          </a:stretch>
        </p:blipFill>
        <p:spPr bwMode="auto">
          <a:xfrm>
            <a:off x="1214414" y="1285860"/>
            <a:ext cx="6476965" cy="29848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ÐÐ¾ÑÐ¾Ð¶ÐµÐµ Ð¸Ð·Ð¾Ð±ÑÐ°Ð¶ÐµÐ½Ð¸Ð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Відеоролик</a:t>
            </a:r>
            <a:r>
              <a:rPr lang="ru-RU" sz="4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857760"/>
            <a:ext cx="8229600" cy="1571636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Дня Гідності члени учнівського самоврядування зняли відеоролик. Це стало можливим завдяки допомозі  міського відділу молоді. Діти з ентузіазмом сприйняли ідею викласти власними тілами слово «Гідність». Відеоролик розмістили на сайті міста та школи.</a:t>
            </a:r>
            <a:endParaRPr lang="uk-UA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6" name="Picture 4" descr="http://zoloschool6.ucoz.ua/_nw/5/88056959.jpg"/>
          <p:cNvPicPr>
            <a:picLocks noChangeAspect="1" noChangeArrowheads="1"/>
          </p:cNvPicPr>
          <p:nvPr/>
        </p:nvPicPr>
        <p:blipFill>
          <a:blip r:embed="rId3"/>
          <a:srcRect l="1202" t="4275" r="7395"/>
          <a:stretch>
            <a:fillRect/>
          </a:stretch>
        </p:blipFill>
        <p:spPr bwMode="auto">
          <a:xfrm>
            <a:off x="1785918" y="1285860"/>
            <a:ext cx="5429288" cy="3199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</TotalTime>
  <Words>353</Words>
  <PresentationFormat>Экран (4:3)</PresentationFormat>
  <Paragraphs>40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Інтернет-проект  обласної Ліги старшокласників “Я – свідомий громадянин України”</vt:lpstr>
      <vt:lpstr>Назва проекту:  “День Гідності та Свободи”</vt:lpstr>
      <vt:lpstr>Гідність </vt:lpstr>
      <vt:lpstr>Слайд 4</vt:lpstr>
      <vt:lpstr>Виховна година </vt:lpstr>
      <vt:lpstr>Слайд 6</vt:lpstr>
      <vt:lpstr>Мистецька акція </vt:lpstr>
      <vt:lpstr>Слайд 8</vt:lpstr>
      <vt:lpstr>Відеоролик </vt:lpstr>
      <vt:lpstr>Марафон написання листів</vt:lpstr>
      <vt:lpstr>Слайд 11</vt:lpstr>
      <vt:lpstr>Слайд 12</vt:lpstr>
      <vt:lpstr>Дякуємо за увагу!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28</cp:revision>
  <dcterms:created xsi:type="dcterms:W3CDTF">2019-05-08T10:52:12Z</dcterms:created>
  <dcterms:modified xsi:type="dcterms:W3CDTF">2019-05-10T09:51:09Z</dcterms:modified>
</cp:coreProperties>
</file>